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Crafting a 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Graduation Project: Research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What is a thesis statement?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35" y="1825625"/>
            <a:ext cx="6433065" cy="4897438"/>
          </a:xfrm>
        </p:spPr>
        <p:txBody>
          <a:bodyPr>
            <a:normAutofit/>
          </a:bodyPr>
          <a:lstStyle/>
          <a:p>
            <a:r>
              <a:rPr lang="en-US" sz="3600" dirty="0"/>
              <a:t> It should present the topic of your paper </a:t>
            </a:r>
            <a:r>
              <a:rPr lang="en-US" sz="3600" i="1" dirty="0"/>
              <a:t>and</a:t>
            </a:r>
            <a:r>
              <a:rPr lang="en-US" sz="3600" dirty="0"/>
              <a:t> </a:t>
            </a:r>
            <a:r>
              <a:rPr lang="en-US" sz="3600" dirty="0" smtClean="0"/>
              <a:t>make </a:t>
            </a:r>
            <a:r>
              <a:rPr lang="en-US" sz="3600" dirty="0"/>
              <a:t>a comment about your position in relation to the topic. </a:t>
            </a:r>
            <a:endParaRPr lang="en-US" sz="3600" dirty="0" smtClean="0"/>
          </a:p>
          <a:p>
            <a:r>
              <a:rPr lang="en-US" sz="3600" dirty="0" smtClean="0"/>
              <a:t>It has 2 parts: </a:t>
            </a:r>
            <a:br>
              <a:rPr lang="en-US" sz="3600" dirty="0" smtClean="0"/>
            </a:br>
            <a:r>
              <a:rPr lang="en-US" sz="3600" b="1" u="sng" dirty="0" smtClean="0"/>
              <a:t>What</a:t>
            </a:r>
            <a:r>
              <a:rPr lang="en-US" sz="3600" dirty="0" smtClean="0"/>
              <a:t> you plan to argue </a:t>
            </a:r>
            <a:br>
              <a:rPr lang="en-US" sz="3600" dirty="0" smtClean="0"/>
            </a:br>
            <a:r>
              <a:rPr lang="en-US" sz="3600" b="1" u="sng" dirty="0" smtClean="0"/>
              <a:t>How</a:t>
            </a:r>
            <a:r>
              <a:rPr lang="en-US" sz="3600" dirty="0" smtClean="0"/>
              <a:t> you plan to argue it</a:t>
            </a:r>
          </a:p>
          <a:p>
            <a:r>
              <a:rPr lang="en-US" sz="3600" dirty="0" smtClean="0"/>
              <a:t>A thesis statement can never be answered with “yes” or “no.”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2713831"/>
            <a:ext cx="5483701" cy="400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A thesis statement is never </a:t>
            </a:r>
            <a:br>
              <a:rPr lang="en-US" sz="4400" dirty="0" smtClean="0"/>
            </a:br>
            <a:r>
              <a:rPr lang="en-US" sz="4400" dirty="0" smtClean="0"/>
              <a:t>a topic, fact or opinion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A Topic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benefits </a:t>
            </a:r>
            <a:br>
              <a:rPr lang="en-US" sz="4000" dirty="0" smtClean="0"/>
            </a:br>
            <a:r>
              <a:rPr lang="en-US" sz="4000" dirty="0" smtClean="0"/>
              <a:t>of a vegetarian diet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/>
              <a:t>A Fact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 vegetarian diet does not include meat </a:t>
            </a:r>
            <a:br>
              <a:rPr lang="en-US" sz="4000" dirty="0" smtClean="0"/>
            </a:br>
            <a:r>
              <a:rPr lang="en-US" sz="4000" dirty="0" smtClean="0"/>
              <a:t>or fish.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 smtClean="0"/>
              <a:t>An Opinion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vegetarian diet is better than any other way of eating.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577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a thesis statement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The thesis statement generally goes at the end of the introductory paragraph of a paper.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8140" y="1764472"/>
            <a:ext cx="5486129" cy="4512759"/>
          </a:xfrm>
        </p:spPr>
        <p:txBody>
          <a:bodyPr>
            <a:noAutofit/>
          </a:bodyPr>
          <a:lstStyle/>
          <a:p>
            <a:r>
              <a:rPr lang="en-US" sz="3600" dirty="0"/>
              <a:t>“Americans should eliminate the regular consumption of fast food because the fast food diet leads to preventable and expensive health issues, such as diabetes, obesity, and heart disease.”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757" y="43891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Thesis statement examples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631" y="3103113"/>
            <a:ext cx="3555251" cy="3133065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292649" y="1764473"/>
            <a:ext cx="5025216" cy="460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“Eating fast food is bad and should be avoided.”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7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Thesis statement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“There are high numbers of homeless people living in </a:t>
            </a:r>
            <a:r>
              <a:rPr lang="en-US" sz="3200" dirty="0" smtClean="0"/>
              <a:t>Charlotte, North Carolina.”</a:t>
            </a:r>
          </a:p>
          <a:p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“Homeless people in </a:t>
            </a:r>
            <a:r>
              <a:rPr lang="en-US" sz="3200" dirty="0" smtClean="0"/>
              <a:t>Charlotte should </a:t>
            </a:r>
            <a:r>
              <a:rPr lang="en-US" sz="3200" dirty="0"/>
              <a:t>be given access to services, such as regular food donations, public restrooms, and camping facilities, because it would improve life for all inhabitants of the city.”</a:t>
            </a:r>
          </a:p>
        </p:txBody>
      </p:sp>
    </p:spTree>
    <p:extLst>
      <p:ext uri="{BB962C8B-B14F-4D97-AF65-F5344CB8AC3E}">
        <p14:creationId xmlns:p14="http://schemas.microsoft.com/office/powerpoint/2010/main" val="347555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Thesis statement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106" y="1874064"/>
            <a:ext cx="5025216" cy="4351338"/>
          </a:xfrm>
        </p:spPr>
        <p:txBody>
          <a:bodyPr/>
          <a:lstStyle/>
          <a:p>
            <a:r>
              <a:rPr lang="en-US" sz="3600" dirty="0" smtClean="0"/>
              <a:t>“Humans should relocate to Mars.”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78" y="3057442"/>
            <a:ext cx="4068073" cy="3254458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328584" y="1960562"/>
            <a:ext cx="5025216" cy="45020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 “It is too late to save </a:t>
            </a:r>
            <a:r>
              <a:rPr lang="en-US" sz="3600" dirty="0" smtClean="0"/>
              <a:t>Earth</a:t>
            </a:r>
            <a:r>
              <a:rPr lang="en-US" sz="3600" dirty="0"/>
              <a:t>; therefore, humans should immediately set a date for their relocation to Mars where, with proper planning, they can avoid issues of famine, war, and global warming.”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you try…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Use the link below to create a working thesis for your research paper.</a:t>
            </a:r>
          </a:p>
          <a:p>
            <a:r>
              <a:rPr lang="en-US" sz="4800" dirty="0" smtClean="0"/>
              <a:t>https</a:t>
            </a:r>
            <a:r>
              <a:rPr lang="en-US" sz="4800" dirty="0"/>
              <a:t>://awc.ashford.edu/writing-tools-thesis-generator.html</a:t>
            </a:r>
          </a:p>
        </p:txBody>
      </p:sp>
    </p:spTree>
    <p:extLst>
      <p:ext uri="{BB962C8B-B14F-4D97-AF65-F5344CB8AC3E}">
        <p14:creationId xmlns:p14="http://schemas.microsoft.com/office/powerpoint/2010/main" val="41329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151</TotalTime>
  <Words>202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Corbel</vt:lpstr>
      <vt:lpstr>Depth</vt:lpstr>
      <vt:lpstr>Crafting a thesis</vt:lpstr>
      <vt:lpstr>What is a thesis statement?</vt:lpstr>
      <vt:lpstr>A thesis statement is never  a topic, fact or opinion</vt:lpstr>
      <vt:lpstr>Where does a thesis statement go?</vt:lpstr>
      <vt:lpstr>Thesis statement examples</vt:lpstr>
      <vt:lpstr>Thesis statement examples</vt:lpstr>
      <vt:lpstr>Thesis statement examples</vt:lpstr>
      <vt:lpstr>Now you try…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Crafting a thesis</dc:title>
  <dc:creator>Princiotta, Tracey A.</dc:creator>
  <cp:lastModifiedBy>Princiotta, Tracey A.</cp:lastModifiedBy>
  <cp:revision>17</cp:revision>
  <dcterms:created xsi:type="dcterms:W3CDTF">2017-09-14T00:14:16Z</dcterms:created>
  <dcterms:modified xsi:type="dcterms:W3CDTF">2017-09-14T12:42:46Z</dcterms:modified>
</cp:coreProperties>
</file>