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72850-C320-40C1-8463-1EB99DB2331E}" type="datetimeFigureOut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83BC9-7D00-457A-B428-611990E70E1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The First Amendment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Congress shall make 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no law … abridging 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the freedom of speech, or of the press.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Database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 information on a variety of topics (sports scores, calendar listings, weather, traffic, maps, municipal budgets, legal documents, etc.)</a:t>
            </a:r>
          </a:p>
          <a:p>
            <a:r>
              <a:rPr lang="en-US" sz="3200" dirty="0" smtClean="0"/>
              <a:t>Many media companies have “Data” sections</a:t>
            </a:r>
          </a:p>
          <a:p>
            <a:r>
              <a:rPr lang="en-US" sz="3200" dirty="0" smtClean="0"/>
              <a:t>Keep record for future generations (births, deaths, weddings, anniversaries, elex results, crime, court records, legal notices,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Open Forum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Autofit/>
          </a:bodyPr>
          <a:lstStyle/>
          <a:p>
            <a:r>
              <a:rPr lang="en-US" sz="3200" dirty="0" smtClean="0"/>
              <a:t>Create a place for people to share thoughts/ideas</a:t>
            </a:r>
          </a:p>
          <a:p>
            <a:r>
              <a:rPr lang="en-US" sz="3200" dirty="0" smtClean="0"/>
              <a:t>Experts aren’t only ones who can add to conversation</a:t>
            </a:r>
          </a:p>
          <a:p>
            <a:r>
              <a:rPr lang="en-US" sz="3200" dirty="0" smtClean="0"/>
              <a:t>Public Journalism seeks to revitalize public life &amp; promote among members that their institutions belong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Open Forum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Crowd-sourcing is the trend of actively seeking people associated with an issue</a:t>
            </a:r>
          </a:p>
          <a:p>
            <a:r>
              <a:rPr lang="en-US" sz="3000" dirty="0" smtClean="0"/>
              <a:t>Examples: story comments, blogs, live community forums, call-in panels, sound-off hotlines and columns</a:t>
            </a:r>
          </a:p>
          <a:p>
            <a:r>
              <a:rPr lang="en-US" sz="3000" dirty="0" smtClean="0"/>
              <a:t>Public-Service Journalism goes beyond just reporting issues. It raises awareness of an issue and then brings together people who have a stake in that problem to help find solutions.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Multi-culturalism &amp; 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reflect all voices in a community</a:t>
            </a:r>
          </a:p>
          <a:p>
            <a:r>
              <a:rPr lang="en-US" dirty="0" smtClean="0"/>
              <a:t>Survey – 11.5% of journalists at dailies are cultural or racial minorities (6,800 out of 55,000)</a:t>
            </a:r>
          </a:p>
          <a:p>
            <a:r>
              <a:rPr lang="en-US" dirty="0" smtClean="0"/>
              <a:t>Black – 5.4%; Hispanic – 3.5%; Asian – 2.3%; American Indian -- .4%; Women – 37%</a:t>
            </a:r>
          </a:p>
          <a:p>
            <a:r>
              <a:rPr lang="en-US" dirty="0" smtClean="0"/>
              <a:t>Kerner Commission in 1968 criticized media for lack of diversity and recommended developing minority candidates earlier in pipeline</a:t>
            </a:r>
          </a:p>
          <a:p>
            <a:r>
              <a:rPr lang="en-US" dirty="0" smtClean="0"/>
              <a:t>Opinion/editorial and talk radio are male dominated</a:t>
            </a:r>
          </a:p>
          <a:p>
            <a:r>
              <a:rPr lang="en-US" dirty="0" smtClean="0"/>
              <a:t>Specialty publications can fill void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What is Journalism?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41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Journalism is the effort to gather </a:t>
            </a:r>
            <a:br>
              <a:rPr lang="en-US" sz="3200" dirty="0" smtClean="0"/>
            </a:br>
            <a:r>
              <a:rPr lang="en-US" sz="3200" dirty="0" smtClean="0"/>
              <a:t>and report the news by the media.</a:t>
            </a:r>
          </a:p>
          <a:p>
            <a:pPr algn="ctr"/>
            <a:endParaRPr lang="en-US" sz="3200" dirty="0"/>
          </a:p>
          <a:p>
            <a:pPr algn="ctr"/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the media?</a:t>
            </a:r>
          </a:p>
          <a:p>
            <a:pPr algn="ctr"/>
            <a:r>
              <a:rPr lang="en-US" sz="3200" dirty="0" smtClean="0"/>
              <a:t>Media includes newspapers, blogs, magazines, television, radio and other forms of transmitting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newspapers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Weekly newspapers</a:t>
            </a:r>
          </a:p>
          <a:p>
            <a:r>
              <a:rPr lang="en-US" sz="3600" dirty="0" smtClean="0"/>
              <a:t>Published once a week </a:t>
            </a:r>
          </a:p>
          <a:p>
            <a:r>
              <a:rPr lang="en-US" sz="3600" dirty="0" smtClean="0"/>
              <a:t>Print “local” news about the people, places and events in their community</a:t>
            </a:r>
          </a:p>
          <a:p>
            <a:r>
              <a:rPr lang="en-US" sz="3600" dirty="0" smtClean="0"/>
              <a:t>Provide an outlet for a community that might never be covered by a daily paper or television news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Types (cont.)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Daily newspapers</a:t>
            </a:r>
          </a:p>
          <a:p>
            <a:r>
              <a:rPr lang="en-US" sz="3600" dirty="0" smtClean="0"/>
              <a:t>Published daily or more than a couple times a week</a:t>
            </a:r>
          </a:p>
          <a:p>
            <a:r>
              <a:rPr lang="en-US" sz="3600" dirty="0" smtClean="0"/>
              <a:t>Cover a wider area than weeklies</a:t>
            </a:r>
          </a:p>
          <a:p>
            <a:r>
              <a:rPr lang="en-US" sz="3600" dirty="0" smtClean="0"/>
              <a:t>Only print major or “noteworthy”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Journalist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person who gathers and reports the news across all media</a:t>
            </a:r>
          </a:p>
          <a:p>
            <a:r>
              <a:rPr lang="en-US" sz="3600" dirty="0" smtClean="0"/>
              <a:t>The people who provide financial, managerial and technical support to those who report the news</a:t>
            </a:r>
          </a:p>
          <a:p>
            <a:r>
              <a:rPr lang="en-US" sz="3600" dirty="0" smtClean="0"/>
              <a:t>What are some examples of people who would be considered journalists?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Journalists’ responsibilities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credible. Credibility is the degree to which the public believes what it reads and hears.</a:t>
            </a:r>
          </a:p>
          <a:p>
            <a:r>
              <a:rPr lang="en-US" dirty="0" smtClean="0"/>
              <a:t>What makes a person or source credible?</a:t>
            </a:r>
          </a:p>
          <a:p>
            <a:r>
              <a:rPr lang="en-US" dirty="0" smtClean="0"/>
              <a:t>Be objective. Objectivity is keeping personal feelings and biases out of stories.</a:t>
            </a:r>
          </a:p>
          <a:p>
            <a:r>
              <a:rPr lang="en-US" dirty="0" smtClean="0"/>
              <a:t>What is bias?</a:t>
            </a:r>
          </a:p>
          <a:p>
            <a:r>
              <a:rPr lang="en-US" dirty="0" smtClean="0"/>
              <a:t>Verify your information (on all levels). Verifying means checking for accuracy.</a:t>
            </a:r>
          </a:p>
          <a:p>
            <a:r>
              <a:rPr lang="en-US" dirty="0" smtClean="0"/>
              <a:t>What could be the result of not verifying information?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Role of the Journalist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Bring attention and awareness to areas of public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Provide a database for the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Provide an open forum for community members to discuss facets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Spotlight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Act as “gatekeepers” deciding what gets covered</a:t>
            </a:r>
          </a:p>
          <a:p>
            <a:r>
              <a:rPr lang="en-US" sz="3200" dirty="0" smtClean="0"/>
              <a:t>Give prominence/priority to certain stories and events in terms of length and placement</a:t>
            </a:r>
          </a:p>
          <a:p>
            <a:r>
              <a:rPr lang="en-US" sz="3200" dirty="0" smtClean="0"/>
              <a:t>Report on activities of business, government and areas of society that might have an impact on people’s lives</a:t>
            </a:r>
          </a:p>
          <a:p>
            <a:r>
              <a:rPr lang="en-US" sz="3200" dirty="0" smtClean="0"/>
              <a:t>Spot upcoming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Spotlight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Interpret and Explain: Help people make sense of what’s happening around them</a:t>
            </a:r>
          </a:p>
          <a:p>
            <a:r>
              <a:rPr lang="en-US" sz="3200" dirty="0" smtClean="0"/>
              <a:t>Take a position/stand on issues on the Editorial page</a:t>
            </a:r>
          </a:p>
          <a:p>
            <a:r>
              <a:rPr lang="en-US" sz="3200" dirty="0" smtClean="0"/>
              <a:t>Columns and commentaries offer personal views</a:t>
            </a:r>
          </a:p>
          <a:p>
            <a:r>
              <a:rPr lang="en-US" sz="3200" dirty="0" smtClean="0"/>
              <a:t>Entertain and Amuse (comics, crosswords, advice columns, “fluff” pieces, event reviews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</TotalTime>
  <Words>574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First Amendment</vt:lpstr>
      <vt:lpstr>What is Journalism?</vt:lpstr>
      <vt:lpstr>Types of newspapers</vt:lpstr>
      <vt:lpstr>Types (cont.)</vt:lpstr>
      <vt:lpstr>Journalist</vt:lpstr>
      <vt:lpstr>Journalists’ responsibilities</vt:lpstr>
      <vt:lpstr>The Role of the Journalist</vt:lpstr>
      <vt:lpstr>Spotlight</vt:lpstr>
      <vt:lpstr>Spotlight (cont.)</vt:lpstr>
      <vt:lpstr>Database</vt:lpstr>
      <vt:lpstr>Open Forum</vt:lpstr>
      <vt:lpstr>Open Forum (cont.)</vt:lpstr>
      <vt:lpstr>Multi-culturalism &amp; Journalism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American Writing 1600-1800</dc:title>
  <dc:creator>courtney.mcnair</dc:creator>
  <cp:lastModifiedBy>traceya.princiotta</cp:lastModifiedBy>
  <cp:revision>38</cp:revision>
  <dcterms:created xsi:type="dcterms:W3CDTF">2011-08-29T18:52:40Z</dcterms:created>
  <dcterms:modified xsi:type="dcterms:W3CDTF">2012-09-04T16:23:58Z</dcterms:modified>
</cp:coreProperties>
</file>